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6.xml" ContentType="application/vnd.openxmlformats-officedocument.presentationml.slide+xml"/>
  <Override PartName="/ppt/slides/slide63.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0.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1.xml" ContentType="application/vnd.openxmlformats-officedocument.presentationml.slide+xml"/>
  <Override PartName="/ppt/slides/slide72.xml" ContentType="application/vnd.openxmlformats-officedocument.presentationml.slide+xml"/>
  <Override PartName="/ppt/slides/slide44.xml" ContentType="application/vnd.openxmlformats-officedocument.presentationml.slide+xml"/>
  <Override PartName="/ppt/slides/slide6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71.xml" ContentType="application/vnd.openxmlformats-officedocument.presentationml.slide+xml"/>
  <Override PartName="/ppt/slides/slide33.xml" ContentType="application/vnd.openxmlformats-officedocument.presentationml.slide+xml"/>
  <Override PartName="/ppt/slides/slide61.xml" ContentType="application/vnd.openxmlformats-officedocument.presentationml.slide+xml"/>
  <Override PartName="/ppt/slides/_rels/slide65.xml.rels" ContentType="application/vnd.openxmlformats-package.relationships+xml"/>
  <Override PartName="/ppt/slides/_rels/slide62.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72.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64.xml.rels" ContentType="application/vnd.openxmlformats-package.relationships+xml"/>
  <Override PartName="/ppt/slides/_rels/slide69.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70.xml.rels" ContentType="application/vnd.openxmlformats-package.relationships+xml"/>
  <Override PartName="/ppt/slides/_rels/slide36.xml.rels" ContentType="application/vnd.openxmlformats-package.relationships+xml"/>
  <Override PartName="/ppt/slides/_rels/slide50.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68.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61.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63.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73.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20.xml.rels" ContentType="application/vnd.openxmlformats-package.relationships+xml"/>
  <Override PartName="/ppt/slides/_rels/slide15.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8.xml.rels" ContentType="application/vnd.openxmlformats-package.relationships+xml"/>
  <Override PartName="/ppt/slides/_rels/slide71.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5.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1.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67.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62.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65.xml" ContentType="application/vnd.openxmlformats-officedocument.presentationml.slide+xml"/>
  <Override PartName="/ppt/slides/slide60.xml" ContentType="application/vnd.openxmlformats-officedocument.presentationml.slide+xml"/>
  <Override PartName="/ppt/slides/slide22.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media/image76.png" ContentType="image/png"/>
  <Override PartName="/ppt/media/image75.png" ContentType="image/png"/>
  <Override PartName="/ppt/media/image74.png" ContentType="image/png"/>
  <Override PartName="/ppt/media/image73.png" ContentType="image/png"/>
  <Override PartName="/ppt/media/image71.png" ContentType="image/png"/>
  <Override PartName="/ppt/media/image68.png" ContentType="image/png"/>
  <Override PartName="/ppt/media/image69.png" ContentType="image/png"/>
  <Override PartName="/ppt/media/image67.png" ContentType="image/png"/>
  <Override PartName="/ppt/media/image66.png" ContentType="image/png"/>
  <Override PartName="/ppt/media/image65.png" ContentType="image/png"/>
  <Override PartName="/ppt/media/image64.png" ContentType="image/png"/>
  <Override PartName="/ppt/media/image72.png" ContentType="image/png"/>
  <Override PartName="/ppt/media/image63.png" ContentType="image/png"/>
  <Override PartName="/ppt/media/image62.png" ContentType="image/png"/>
  <Override PartName="/ppt/media/image60.png" ContentType="image/png"/>
  <Override PartName="/ppt/media/image59.png" ContentType="image/png"/>
  <Override PartName="/ppt/media/image78.png" ContentType="image/png"/>
  <Override PartName="/ppt/media/image58.png" ContentType="image/png"/>
  <Override PartName="/ppt/media/image57.png" ContentType="image/png"/>
  <Override PartName="/ppt/media/image53.png" ContentType="image/png"/>
  <Override PartName="/ppt/media/image52.png" ContentType="image/png"/>
  <Override PartName="/ppt/media/image56.png" ContentType="image/png"/>
  <Override PartName="/ppt/media/image51.png" ContentType="image/png"/>
  <Override PartName="/ppt/media/image50.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30.png" ContentType="image/png"/>
  <Override PartName="/ppt/media/image44.png" ContentType="image/png"/>
  <Override PartName="/ppt/media/image27.png" ContentType="image/png"/>
  <Override PartName="/ppt/media/image26.png" ContentType="image/png"/>
  <Override PartName="/ppt/media/image28.png" ContentType="image/png"/>
  <Override PartName="/ppt/media/image25.png" ContentType="image/png"/>
  <Override PartName="/ppt/media/image33.png" ContentType="image/png"/>
  <Override PartName="/ppt/media/image38.png" ContentType="image/png"/>
  <Override PartName="/ppt/media/image77.png" ContentType="image/png"/>
  <Override PartName="/ppt/media/image22.png" ContentType="image/png"/>
  <Override PartName="/ppt/media/image55.png" ContentType="image/png"/>
  <Override PartName="/ppt/media/image31.png" ContentType="image/png"/>
  <Override PartName="/ppt/media/image37.png" ContentType="image/png"/>
  <Override PartName="/ppt/media/image24.png" ContentType="image/png"/>
  <Override PartName="/ppt/media/image21.png" ContentType="image/png"/>
  <Override PartName="/ppt/media/image54.png" ContentType="image/png"/>
  <Override PartName="/ppt/media/image6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46.png" ContentType="image/png"/>
  <Override PartName="/ppt/media/image23.png" ContentType="image/png"/>
  <Override PartName="/ppt/media/image12.png" ContentType="image/png"/>
  <Override PartName="/ppt/media/image39.png" ContentType="image/png"/>
  <Override PartName="/ppt/media/image35.png" ContentType="image/png"/>
  <Override PartName="/ppt/media/image10.png" ContentType="image/png"/>
  <Override PartName="/ppt/media/image48.png" ContentType="image/png"/>
  <Override PartName="/ppt/media/image9.png" ContentType="image/png"/>
  <Override PartName="/ppt/media/image15.png" ContentType="image/png"/>
  <Override PartName="/ppt/media/image29.png" ContentType="image/png"/>
  <Override PartName="/ppt/media/image8.png" ContentType="image/png"/>
  <Override PartName="/ppt/media/image40.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47.png" ContentType="image/png"/>
  <Override PartName="/ppt/media/image70.png" ContentType="image/png"/>
  <Override PartName="/ppt/media/image2.png" ContentType="image/png"/>
  <Override PartName="/ppt/media/image1.png" ContentType="image/png"/>
  <Override PartName="/ppt/media/image1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24" name="PlaceHolder 2"/>
          <p:cNvSpPr>
            <a:spLocks noGrp="1"/>
          </p:cNvSpPr>
          <p:nvPr>
            <p:ph type="body"/>
          </p:nvPr>
        </p:nvSpPr>
        <p:spPr>
          <a:xfrm>
            <a:off x="504000" y="1769040"/>
            <a:ext cx="9071280" cy="2090880"/>
          </a:xfrm>
          <a:prstGeom prst="rect">
            <a:avLst/>
          </a:prstGeom>
        </p:spPr>
        <p:txBody>
          <a:bodyPr lIns="0" rIns="0" tIns="0" bIns="0"/>
          <a:p>
            <a:endParaRPr/>
          </a:p>
        </p:txBody>
      </p:sp>
      <p:sp>
        <p:nvSpPr>
          <p:cNvPr id="25" name="PlaceHolder 3"/>
          <p:cNvSpPr>
            <a:spLocks noGrp="1"/>
          </p:cNvSpPr>
          <p:nvPr>
            <p:ph type="body"/>
          </p:nvPr>
        </p:nvSpPr>
        <p:spPr>
          <a:xfrm>
            <a:off x="504000" y="4059000"/>
            <a:ext cx="9071280" cy="209088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27"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28"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29" name="PlaceHolder 4"/>
          <p:cNvSpPr>
            <a:spLocks noGrp="1"/>
          </p:cNvSpPr>
          <p:nvPr>
            <p:ph type="body"/>
          </p:nvPr>
        </p:nvSpPr>
        <p:spPr>
          <a:xfrm>
            <a:off x="5152320" y="4059000"/>
            <a:ext cx="4426560" cy="2090880"/>
          </a:xfrm>
          <a:prstGeom prst="rect">
            <a:avLst/>
          </a:prstGeom>
        </p:spPr>
        <p:txBody>
          <a:bodyPr lIns="0" rIns="0" tIns="0" bIns="0"/>
          <a:p>
            <a:endParaRPr/>
          </a:p>
        </p:txBody>
      </p:sp>
      <p:sp>
        <p:nvSpPr>
          <p:cNvPr id="30" name="PlaceHolder 5"/>
          <p:cNvSpPr>
            <a:spLocks noGrp="1"/>
          </p:cNvSpPr>
          <p:nvPr>
            <p:ph type="body"/>
          </p:nvPr>
        </p:nvSpPr>
        <p:spPr>
          <a:xfrm>
            <a:off x="504000" y="4059000"/>
            <a:ext cx="4426560" cy="209088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32" name="PlaceHolder 2"/>
          <p:cNvSpPr>
            <a:spLocks noGrp="1"/>
          </p:cNvSpPr>
          <p:nvPr>
            <p:ph type="body"/>
          </p:nvPr>
        </p:nvSpPr>
        <p:spPr>
          <a:xfrm>
            <a:off x="504000" y="1769040"/>
            <a:ext cx="9071280" cy="4384080"/>
          </a:xfrm>
          <a:prstGeom prst="rect">
            <a:avLst/>
          </a:prstGeom>
        </p:spPr>
        <p:txBody>
          <a:bodyPr lIns="0" rIns="0" tIns="0" bIns="0"/>
          <a:p>
            <a:endParaRPr/>
          </a:p>
        </p:txBody>
      </p:sp>
      <p:sp>
        <p:nvSpPr>
          <p:cNvPr id="33" name="PlaceHolder 3"/>
          <p:cNvSpPr>
            <a:spLocks noGrp="1"/>
          </p:cNvSpPr>
          <p:nvPr>
            <p:ph type="body"/>
          </p:nvPr>
        </p:nvSpPr>
        <p:spPr>
          <a:xfrm>
            <a:off x="504000" y="1769040"/>
            <a:ext cx="9071280" cy="4384080"/>
          </a:xfrm>
          <a:prstGeom prst="rect">
            <a:avLst/>
          </a:prstGeom>
        </p:spPr>
        <p:txBody>
          <a:bodyPr lIns="0" rIns="0" tIns="0" bIns="0"/>
          <a:p>
            <a:endParaRPr/>
          </a:p>
        </p:txBody>
      </p:sp>
      <p:pic>
        <p:nvPicPr>
          <p:cNvPr id="34" name="" descr=""/>
          <p:cNvPicPr/>
          <p:nvPr/>
        </p:nvPicPr>
        <p:blipFill>
          <a:blip r:embed="rId2"/>
          <a:stretch>
            <a:fillRect/>
          </a:stretch>
        </p:blipFill>
        <p:spPr>
          <a:xfrm>
            <a:off x="2292120" y="1769040"/>
            <a:ext cx="5494680" cy="4384080"/>
          </a:xfrm>
          <a:prstGeom prst="rect">
            <a:avLst/>
          </a:prstGeom>
          <a:ln>
            <a:noFill/>
          </a:ln>
        </p:spPr>
      </p:pic>
      <p:pic>
        <p:nvPicPr>
          <p:cNvPr id="35" name="" descr=""/>
          <p:cNvPicPr/>
          <p:nvPr/>
        </p:nvPicPr>
        <p:blipFill>
          <a:blip r:embed="rId3"/>
          <a:stretch>
            <a:fillRect/>
          </a:stretch>
        </p:blipFill>
        <p:spPr>
          <a:xfrm>
            <a:off x="2292120" y="1769040"/>
            <a:ext cx="5494680" cy="4384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39" name="PlaceHolder 2"/>
          <p:cNvSpPr>
            <a:spLocks noGrp="1"/>
          </p:cNvSpPr>
          <p:nvPr>
            <p:ph type="subTitle"/>
          </p:nvPr>
        </p:nvSpPr>
        <p:spPr>
          <a:xfrm>
            <a:off x="504000" y="1769040"/>
            <a:ext cx="9071280" cy="43844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41" name="PlaceHolder 2"/>
          <p:cNvSpPr>
            <a:spLocks noGrp="1"/>
          </p:cNvSpPr>
          <p:nvPr>
            <p:ph type="body"/>
          </p:nvPr>
        </p:nvSpPr>
        <p:spPr>
          <a:xfrm>
            <a:off x="504000" y="1769040"/>
            <a:ext cx="9071280" cy="43840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43" name="PlaceHolder 2"/>
          <p:cNvSpPr>
            <a:spLocks noGrp="1"/>
          </p:cNvSpPr>
          <p:nvPr>
            <p:ph type="body"/>
          </p:nvPr>
        </p:nvSpPr>
        <p:spPr>
          <a:xfrm>
            <a:off x="504000" y="1769040"/>
            <a:ext cx="4426560" cy="4384080"/>
          </a:xfrm>
          <a:prstGeom prst="rect">
            <a:avLst/>
          </a:prstGeom>
        </p:spPr>
        <p:txBody>
          <a:bodyPr lIns="0" rIns="0" tIns="0" bIns="0"/>
          <a:p>
            <a:endParaRPr/>
          </a:p>
        </p:txBody>
      </p:sp>
      <p:sp>
        <p:nvSpPr>
          <p:cNvPr id="44" name="PlaceHolder 3"/>
          <p:cNvSpPr>
            <a:spLocks noGrp="1"/>
          </p:cNvSpPr>
          <p:nvPr>
            <p:ph type="body"/>
          </p:nvPr>
        </p:nvSpPr>
        <p:spPr>
          <a:xfrm>
            <a:off x="5152320" y="1769040"/>
            <a:ext cx="4426560" cy="43840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1280" cy="58507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48"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49" name="PlaceHolder 3"/>
          <p:cNvSpPr>
            <a:spLocks noGrp="1"/>
          </p:cNvSpPr>
          <p:nvPr>
            <p:ph type="body"/>
          </p:nvPr>
        </p:nvSpPr>
        <p:spPr>
          <a:xfrm>
            <a:off x="504000" y="4059000"/>
            <a:ext cx="4426560" cy="2090880"/>
          </a:xfrm>
          <a:prstGeom prst="rect">
            <a:avLst/>
          </a:prstGeom>
        </p:spPr>
        <p:txBody>
          <a:bodyPr lIns="0" rIns="0" tIns="0" bIns="0"/>
          <a:p>
            <a:endParaRPr/>
          </a:p>
        </p:txBody>
      </p:sp>
      <p:sp>
        <p:nvSpPr>
          <p:cNvPr id="50" name="PlaceHolder 4"/>
          <p:cNvSpPr>
            <a:spLocks noGrp="1"/>
          </p:cNvSpPr>
          <p:nvPr>
            <p:ph type="body"/>
          </p:nvPr>
        </p:nvSpPr>
        <p:spPr>
          <a:xfrm>
            <a:off x="5152320" y="1769040"/>
            <a:ext cx="4426560" cy="43840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3" name="PlaceHolder 2"/>
          <p:cNvSpPr>
            <a:spLocks noGrp="1"/>
          </p:cNvSpPr>
          <p:nvPr>
            <p:ph type="subTitle"/>
          </p:nvPr>
        </p:nvSpPr>
        <p:spPr>
          <a:xfrm>
            <a:off x="504000" y="1769040"/>
            <a:ext cx="9071280" cy="43844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52" name="PlaceHolder 2"/>
          <p:cNvSpPr>
            <a:spLocks noGrp="1"/>
          </p:cNvSpPr>
          <p:nvPr>
            <p:ph type="body"/>
          </p:nvPr>
        </p:nvSpPr>
        <p:spPr>
          <a:xfrm>
            <a:off x="504000" y="1769040"/>
            <a:ext cx="4426560" cy="4384080"/>
          </a:xfrm>
          <a:prstGeom prst="rect">
            <a:avLst/>
          </a:prstGeom>
        </p:spPr>
        <p:txBody>
          <a:bodyPr lIns="0" rIns="0" tIns="0" bIns="0"/>
          <a:p>
            <a:endParaRPr/>
          </a:p>
        </p:txBody>
      </p:sp>
      <p:sp>
        <p:nvSpPr>
          <p:cNvPr id="53"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54" name="PlaceHolder 4"/>
          <p:cNvSpPr>
            <a:spLocks noGrp="1"/>
          </p:cNvSpPr>
          <p:nvPr>
            <p:ph type="body"/>
          </p:nvPr>
        </p:nvSpPr>
        <p:spPr>
          <a:xfrm>
            <a:off x="5152320" y="4059000"/>
            <a:ext cx="4426560" cy="209088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56"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57"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58" name="PlaceHolder 4"/>
          <p:cNvSpPr>
            <a:spLocks noGrp="1"/>
          </p:cNvSpPr>
          <p:nvPr>
            <p:ph type="body"/>
          </p:nvPr>
        </p:nvSpPr>
        <p:spPr>
          <a:xfrm>
            <a:off x="504000" y="4059000"/>
            <a:ext cx="9071280" cy="209088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60" name="PlaceHolder 2"/>
          <p:cNvSpPr>
            <a:spLocks noGrp="1"/>
          </p:cNvSpPr>
          <p:nvPr>
            <p:ph type="body"/>
          </p:nvPr>
        </p:nvSpPr>
        <p:spPr>
          <a:xfrm>
            <a:off x="504000" y="1769040"/>
            <a:ext cx="9071280" cy="2090880"/>
          </a:xfrm>
          <a:prstGeom prst="rect">
            <a:avLst/>
          </a:prstGeom>
        </p:spPr>
        <p:txBody>
          <a:bodyPr lIns="0" rIns="0" tIns="0" bIns="0"/>
          <a:p>
            <a:endParaRPr/>
          </a:p>
        </p:txBody>
      </p:sp>
      <p:sp>
        <p:nvSpPr>
          <p:cNvPr id="61" name="PlaceHolder 3"/>
          <p:cNvSpPr>
            <a:spLocks noGrp="1"/>
          </p:cNvSpPr>
          <p:nvPr>
            <p:ph type="body"/>
          </p:nvPr>
        </p:nvSpPr>
        <p:spPr>
          <a:xfrm>
            <a:off x="504000" y="4059000"/>
            <a:ext cx="9071280" cy="209088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63"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64"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65" name="PlaceHolder 4"/>
          <p:cNvSpPr>
            <a:spLocks noGrp="1"/>
          </p:cNvSpPr>
          <p:nvPr>
            <p:ph type="body"/>
          </p:nvPr>
        </p:nvSpPr>
        <p:spPr>
          <a:xfrm>
            <a:off x="5152320" y="4059000"/>
            <a:ext cx="4426560" cy="2090880"/>
          </a:xfrm>
          <a:prstGeom prst="rect">
            <a:avLst/>
          </a:prstGeom>
        </p:spPr>
        <p:txBody>
          <a:bodyPr lIns="0" rIns="0" tIns="0" bIns="0"/>
          <a:p>
            <a:endParaRPr/>
          </a:p>
        </p:txBody>
      </p:sp>
      <p:sp>
        <p:nvSpPr>
          <p:cNvPr id="66" name="PlaceHolder 5"/>
          <p:cNvSpPr>
            <a:spLocks noGrp="1"/>
          </p:cNvSpPr>
          <p:nvPr>
            <p:ph type="body"/>
          </p:nvPr>
        </p:nvSpPr>
        <p:spPr>
          <a:xfrm>
            <a:off x="504000" y="4059000"/>
            <a:ext cx="4426560" cy="209088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68" name="PlaceHolder 2"/>
          <p:cNvSpPr>
            <a:spLocks noGrp="1"/>
          </p:cNvSpPr>
          <p:nvPr>
            <p:ph type="body"/>
          </p:nvPr>
        </p:nvSpPr>
        <p:spPr>
          <a:xfrm>
            <a:off x="504000" y="1769040"/>
            <a:ext cx="9071280" cy="4384080"/>
          </a:xfrm>
          <a:prstGeom prst="rect">
            <a:avLst/>
          </a:prstGeom>
        </p:spPr>
        <p:txBody>
          <a:bodyPr lIns="0" rIns="0" tIns="0" bIns="0"/>
          <a:p>
            <a:endParaRPr/>
          </a:p>
        </p:txBody>
      </p:sp>
      <p:sp>
        <p:nvSpPr>
          <p:cNvPr id="69" name="PlaceHolder 3"/>
          <p:cNvSpPr>
            <a:spLocks noGrp="1"/>
          </p:cNvSpPr>
          <p:nvPr>
            <p:ph type="body"/>
          </p:nvPr>
        </p:nvSpPr>
        <p:spPr>
          <a:xfrm>
            <a:off x="504000" y="1769040"/>
            <a:ext cx="9071280" cy="4384080"/>
          </a:xfrm>
          <a:prstGeom prst="rect">
            <a:avLst/>
          </a:prstGeom>
        </p:spPr>
        <p:txBody>
          <a:bodyPr lIns="0" rIns="0" tIns="0" bIns="0"/>
          <a:p>
            <a:endParaRPr/>
          </a:p>
        </p:txBody>
      </p:sp>
      <p:pic>
        <p:nvPicPr>
          <p:cNvPr id="70" name="" descr=""/>
          <p:cNvPicPr/>
          <p:nvPr/>
        </p:nvPicPr>
        <p:blipFill>
          <a:blip r:embed="rId2"/>
          <a:stretch>
            <a:fillRect/>
          </a:stretch>
        </p:blipFill>
        <p:spPr>
          <a:xfrm>
            <a:off x="2292120" y="1769040"/>
            <a:ext cx="5494680" cy="4384080"/>
          </a:xfrm>
          <a:prstGeom prst="rect">
            <a:avLst/>
          </a:prstGeom>
          <a:ln>
            <a:noFill/>
          </a:ln>
        </p:spPr>
      </p:pic>
      <p:pic>
        <p:nvPicPr>
          <p:cNvPr id="71" name="" descr=""/>
          <p:cNvPicPr/>
          <p:nvPr/>
        </p:nvPicPr>
        <p:blipFill>
          <a:blip r:embed="rId3"/>
          <a:stretch>
            <a:fillRect/>
          </a:stretch>
        </p:blipFill>
        <p:spPr>
          <a:xfrm>
            <a:off x="2292120" y="1769040"/>
            <a:ext cx="5494680" cy="43840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5" name="PlaceHolder 2"/>
          <p:cNvSpPr>
            <a:spLocks noGrp="1"/>
          </p:cNvSpPr>
          <p:nvPr>
            <p:ph type="body"/>
          </p:nvPr>
        </p:nvSpPr>
        <p:spPr>
          <a:xfrm>
            <a:off x="504000" y="1769040"/>
            <a:ext cx="9071280" cy="43840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7" name="PlaceHolder 2"/>
          <p:cNvSpPr>
            <a:spLocks noGrp="1"/>
          </p:cNvSpPr>
          <p:nvPr>
            <p:ph type="body"/>
          </p:nvPr>
        </p:nvSpPr>
        <p:spPr>
          <a:xfrm>
            <a:off x="504000" y="1769040"/>
            <a:ext cx="4426560" cy="4384080"/>
          </a:xfrm>
          <a:prstGeom prst="rect">
            <a:avLst/>
          </a:prstGeom>
        </p:spPr>
        <p:txBody>
          <a:bodyPr lIns="0" rIns="0" tIns="0" bIns="0"/>
          <a:p>
            <a:endParaRPr/>
          </a:p>
        </p:txBody>
      </p:sp>
      <p:sp>
        <p:nvSpPr>
          <p:cNvPr id="8" name="PlaceHolder 3"/>
          <p:cNvSpPr>
            <a:spLocks noGrp="1"/>
          </p:cNvSpPr>
          <p:nvPr>
            <p:ph type="body"/>
          </p:nvPr>
        </p:nvSpPr>
        <p:spPr>
          <a:xfrm>
            <a:off x="5152320" y="1769040"/>
            <a:ext cx="4426560" cy="43840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1280" cy="58507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12"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13" name="PlaceHolder 3"/>
          <p:cNvSpPr>
            <a:spLocks noGrp="1"/>
          </p:cNvSpPr>
          <p:nvPr>
            <p:ph type="body"/>
          </p:nvPr>
        </p:nvSpPr>
        <p:spPr>
          <a:xfrm>
            <a:off x="504000" y="4059000"/>
            <a:ext cx="4426560" cy="2090880"/>
          </a:xfrm>
          <a:prstGeom prst="rect">
            <a:avLst/>
          </a:prstGeom>
        </p:spPr>
        <p:txBody>
          <a:bodyPr lIns="0" rIns="0" tIns="0" bIns="0"/>
          <a:p>
            <a:endParaRPr/>
          </a:p>
        </p:txBody>
      </p:sp>
      <p:sp>
        <p:nvSpPr>
          <p:cNvPr id="14" name="PlaceHolder 4"/>
          <p:cNvSpPr>
            <a:spLocks noGrp="1"/>
          </p:cNvSpPr>
          <p:nvPr>
            <p:ph type="body"/>
          </p:nvPr>
        </p:nvSpPr>
        <p:spPr>
          <a:xfrm>
            <a:off x="5152320" y="1769040"/>
            <a:ext cx="4426560" cy="43840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16" name="PlaceHolder 2"/>
          <p:cNvSpPr>
            <a:spLocks noGrp="1"/>
          </p:cNvSpPr>
          <p:nvPr>
            <p:ph type="body"/>
          </p:nvPr>
        </p:nvSpPr>
        <p:spPr>
          <a:xfrm>
            <a:off x="504000" y="1769040"/>
            <a:ext cx="4426560" cy="4384080"/>
          </a:xfrm>
          <a:prstGeom prst="rect">
            <a:avLst/>
          </a:prstGeom>
        </p:spPr>
        <p:txBody>
          <a:bodyPr lIns="0" rIns="0" tIns="0" bIns="0"/>
          <a:p>
            <a:endParaRPr/>
          </a:p>
        </p:txBody>
      </p:sp>
      <p:sp>
        <p:nvSpPr>
          <p:cNvPr id="17"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18" name="PlaceHolder 4"/>
          <p:cNvSpPr>
            <a:spLocks noGrp="1"/>
          </p:cNvSpPr>
          <p:nvPr>
            <p:ph type="body"/>
          </p:nvPr>
        </p:nvSpPr>
        <p:spPr>
          <a:xfrm>
            <a:off x="5152320" y="4059000"/>
            <a:ext cx="4426560" cy="209088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1280" cy="1262160"/>
          </a:xfrm>
          <a:prstGeom prst="rect">
            <a:avLst/>
          </a:prstGeom>
        </p:spPr>
        <p:txBody>
          <a:bodyPr lIns="0" rIns="0" tIns="0" bIns="0" anchor="ctr"/>
          <a:p>
            <a:pPr algn="ctr"/>
            <a:endParaRPr/>
          </a:p>
        </p:txBody>
      </p:sp>
      <p:sp>
        <p:nvSpPr>
          <p:cNvPr id="20" name="PlaceHolder 2"/>
          <p:cNvSpPr>
            <a:spLocks noGrp="1"/>
          </p:cNvSpPr>
          <p:nvPr>
            <p:ph type="body"/>
          </p:nvPr>
        </p:nvSpPr>
        <p:spPr>
          <a:xfrm>
            <a:off x="504000" y="1769040"/>
            <a:ext cx="4426560" cy="2090880"/>
          </a:xfrm>
          <a:prstGeom prst="rect">
            <a:avLst/>
          </a:prstGeom>
        </p:spPr>
        <p:txBody>
          <a:bodyPr lIns="0" rIns="0" tIns="0" bIns="0"/>
          <a:p>
            <a:endParaRPr/>
          </a:p>
        </p:txBody>
      </p:sp>
      <p:sp>
        <p:nvSpPr>
          <p:cNvPr id="21" name="PlaceHolder 3"/>
          <p:cNvSpPr>
            <a:spLocks noGrp="1"/>
          </p:cNvSpPr>
          <p:nvPr>
            <p:ph type="body"/>
          </p:nvPr>
        </p:nvSpPr>
        <p:spPr>
          <a:xfrm>
            <a:off x="5152320" y="1769040"/>
            <a:ext cx="4426560" cy="2090880"/>
          </a:xfrm>
          <a:prstGeom prst="rect">
            <a:avLst/>
          </a:prstGeom>
        </p:spPr>
        <p:txBody>
          <a:bodyPr lIns="0" rIns="0" tIns="0" bIns="0"/>
          <a:p>
            <a:endParaRPr/>
          </a:p>
        </p:txBody>
      </p:sp>
      <p:sp>
        <p:nvSpPr>
          <p:cNvPr id="22" name="PlaceHolder 4"/>
          <p:cNvSpPr>
            <a:spLocks noGrp="1"/>
          </p:cNvSpPr>
          <p:nvPr>
            <p:ph type="body"/>
          </p:nvPr>
        </p:nvSpPr>
        <p:spPr>
          <a:xfrm>
            <a:off x="504000" y="4059000"/>
            <a:ext cx="9071280" cy="20908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280" cy="1261800"/>
          </a:xfrm>
          <a:prstGeom prst="rect">
            <a:avLst/>
          </a:prstGeom>
        </p:spPr>
        <p:txBody>
          <a:bodyPr lIns="0" rIns="0" tIns="0" bIns="0" anchor="ctr"/>
          <a:p>
            <a:r>
              <a:rPr lang="en-US">
                <a:latin typeface="Arial"/>
              </a:rPr>
              <a:t>Click to edit the title text format</a:t>
            </a:r>
            <a:endParaRPr/>
          </a:p>
        </p:txBody>
      </p:sp>
      <p:sp>
        <p:nvSpPr>
          <p:cNvPr id="1" name="PlaceHolder 2"/>
          <p:cNvSpPr>
            <a:spLocks noGrp="1"/>
          </p:cNvSpPr>
          <p:nvPr>
            <p:ph type="body"/>
          </p:nvPr>
        </p:nvSpPr>
        <p:spPr>
          <a:xfrm>
            <a:off x="504000" y="1769040"/>
            <a:ext cx="9071280" cy="438408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1280" cy="1261800"/>
          </a:xfrm>
          <a:prstGeom prst="rect">
            <a:avLst/>
          </a:prstGeom>
        </p:spPr>
        <p:txBody>
          <a:bodyPr lIns="0" rIns="0" tIns="0" bIns="0" anchor="ctr"/>
          <a:p>
            <a:r>
              <a:rPr lang="en-US">
                <a:latin typeface="Arial"/>
              </a:rPr>
              <a:t>Click to edit the title text format</a:t>
            </a:r>
            <a:endParaRPr/>
          </a:p>
        </p:txBody>
      </p:sp>
      <p:sp>
        <p:nvSpPr>
          <p:cNvPr id="37" name="PlaceHolder 2"/>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2" name="" descr=""/>
          <p:cNvPicPr/>
          <p:nvPr/>
        </p:nvPicPr>
        <p:blipFill>
          <a:blip r:embed="rId1"/>
          <a:stretch>
            <a:fillRect/>
          </a:stretch>
        </p:blipFill>
        <p:spPr>
          <a:xfrm>
            <a:off x="91440" y="93960"/>
            <a:ext cx="9783720" cy="692028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1" name="" descr=""/>
          <p:cNvPicPr/>
          <p:nvPr/>
        </p:nvPicPr>
        <p:blipFill>
          <a:blip r:embed="rId1"/>
          <a:stretch>
            <a:fillRect/>
          </a:stretch>
        </p:blipFill>
        <p:spPr>
          <a:xfrm>
            <a:off x="148320" y="274320"/>
            <a:ext cx="9543960" cy="689220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2" name="" descr=""/>
          <p:cNvPicPr/>
          <p:nvPr/>
        </p:nvPicPr>
        <p:blipFill>
          <a:blip r:embed="rId1"/>
          <a:stretch>
            <a:fillRect/>
          </a:stretch>
        </p:blipFill>
        <p:spPr>
          <a:xfrm>
            <a:off x="0" y="274320"/>
            <a:ext cx="10079280" cy="71413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3" name="" descr=""/>
          <p:cNvPicPr/>
          <p:nvPr/>
        </p:nvPicPr>
        <p:blipFill>
          <a:blip r:embed="rId1"/>
          <a:stretch>
            <a:fillRect/>
          </a:stretch>
        </p:blipFill>
        <p:spPr>
          <a:xfrm>
            <a:off x="360" y="201600"/>
            <a:ext cx="10079280" cy="665604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4" name="" descr=""/>
          <p:cNvPicPr/>
          <p:nvPr/>
        </p:nvPicPr>
        <p:blipFill>
          <a:blip r:embed="rId1"/>
          <a:stretch>
            <a:fillRect/>
          </a:stretch>
        </p:blipFill>
        <p:spPr>
          <a:xfrm>
            <a:off x="360" y="457200"/>
            <a:ext cx="10079280" cy="710280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5" name="" descr=""/>
          <p:cNvPicPr/>
          <p:nvPr/>
        </p:nvPicPr>
        <p:blipFill>
          <a:blip r:embed="rId1"/>
          <a:stretch>
            <a:fillRect/>
          </a:stretch>
        </p:blipFill>
        <p:spPr>
          <a:xfrm>
            <a:off x="0" y="267480"/>
            <a:ext cx="10079280" cy="729216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6" name="" descr=""/>
          <p:cNvPicPr/>
          <p:nvPr/>
        </p:nvPicPr>
        <p:blipFill>
          <a:blip r:embed="rId1"/>
          <a:stretch>
            <a:fillRect/>
          </a:stretch>
        </p:blipFill>
        <p:spPr>
          <a:xfrm>
            <a:off x="162000" y="1097280"/>
            <a:ext cx="9713520" cy="5789520"/>
          </a:xfrm>
          <a:prstGeom prst="rect">
            <a:avLst/>
          </a:prstGeom>
          <a:ln>
            <a:noFill/>
          </a:ln>
        </p:spPr>
      </p:pic>
      <p:sp>
        <p:nvSpPr>
          <p:cNvPr id="87" name="TextShape 1"/>
          <p:cNvSpPr txBox="1"/>
          <p:nvPr/>
        </p:nvSpPr>
        <p:spPr>
          <a:xfrm>
            <a:off x="914400" y="385200"/>
            <a:ext cx="6037560" cy="402840"/>
          </a:xfrm>
          <a:prstGeom prst="rect">
            <a:avLst/>
          </a:prstGeom>
        </p:spPr>
        <p:txBody>
          <a:bodyPr lIns="90000" rIns="90000" tIns="45000" bIns="45000"/>
          <a:p>
            <a:r>
              <a:rPr b="1" lang="en-US" sz="2200">
                <a:latin typeface="Arial"/>
              </a:rPr>
              <a:t>PIPELINED vs SINGLE CYCLE PROCESSOR</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8" name="" descr=""/>
          <p:cNvPicPr/>
          <p:nvPr/>
        </p:nvPicPr>
        <p:blipFill>
          <a:blip r:embed="rId1"/>
          <a:stretch>
            <a:fillRect/>
          </a:stretch>
        </p:blipFill>
        <p:spPr>
          <a:xfrm>
            <a:off x="360" y="-91440"/>
            <a:ext cx="10079280" cy="753804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9" name="" descr=""/>
          <p:cNvPicPr/>
          <p:nvPr/>
        </p:nvPicPr>
        <p:blipFill>
          <a:blip r:embed="rId1"/>
          <a:stretch>
            <a:fillRect/>
          </a:stretch>
        </p:blipFill>
        <p:spPr>
          <a:xfrm>
            <a:off x="0" y="149400"/>
            <a:ext cx="10079280" cy="734832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0" name="" descr=""/>
          <p:cNvPicPr/>
          <p:nvPr/>
        </p:nvPicPr>
        <p:blipFill>
          <a:blip r:embed="rId1"/>
          <a:stretch>
            <a:fillRect/>
          </a:stretch>
        </p:blipFill>
        <p:spPr>
          <a:xfrm>
            <a:off x="0" y="220320"/>
            <a:ext cx="10079280" cy="654588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1" name="" descr=""/>
          <p:cNvPicPr/>
          <p:nvPr/>
        </p:nvPicPr>
        <p:blipFill>
          <a:blip r:embed="rId1"/>
          <a:stretch>
            <a:fillRect/>
          </a:stretch>
        </p:blipFill>
        <p:spPr>
          <a:xfrm>
            <a:off x="-91440" y="375120"/>
            <a:ext cx="10079280" cy="613368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3" name="" descr=""/>
          <p:cNvPicPr/>
          <p:nvPr/>
        </p:nvPicPr>
        <p:blipFill>
          <a:blip r:embed="rId1"/>
          <a:stretch>
            <a:fillRect/>
          </a:stretch>
        </p:blipFill>
        <p:spPr>
          <a:xfrm>
            <a:off x="70200" y="91440"/>
            <a:ext cx="10079280" cy="735156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2" name="" descr=""/>
          <p:cNvPicPr/>
          <p:nvPr/>
        </p:nvPicPr>
        <p:blipFill>
          <a:blip r:embed="rId1"/>
          <a:stretch>
            <a:fillRect/>
          </a:stretch>
        </p:blipFill>
        <p:spPr>
          <a:xfrm>
            <a:off x="56880" y="429120"/>
            <a:ext cx="10079280" cy="670284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3" name="" descr=""/>
          <p:cNvPicPr/>
          <p:nvPr/>
        </p:nvPicPr>
        <p:blipFill>
          <a:blip r:embed="rId1"/>
          <a:stretch>
            <a:fillRect/>
          </a:stretch>
        </p:blipFill>
        <p:spPr>
          <a:xfrm>
            <a:off x="663840" y="271080"/>
            <a:ext cx="7565400" cy="658656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4" name="" descr=""/>
          <p:cNvPicPr/>
          <p:nvPr/>
        </p:nvPicPr>
        <p:blipFill>
          <a:blip r:embed="rId1"/>
          <a:stretch>
            <a:fillRect/>
          </a:stretch>
        </p:blipFill>
        <p:spPr>
          <a:xfrm>
            <a:off x="640080" y="914400"/>
            <a:ext cx="9337680" cy="5760360"/>
          </a:xfrm>
          <a:prstGeom prst="rect">
            <a:avLst/>
          </a:prstGeom>
          <a:ln>
            <a:noFill/>
          </a:ln>
        </p:spPr>
      </p:pic>
      <p:pic>
        <p:nvPicPr>
          <p:cNvPr id="95" name="" descr=""/>
          <p:cNvPicPr/>
          <p:nvPr/>
        </p:nvPicPr>
        <p:blipFill>
          <a:blip r:embed="rId2"/>
          <a:stretch>
            <a:fillRect/>
          </a:stretch>
        </p:blipFill>
        <p:spPr>
          <a:xfrm>
            <a:off x="584640" y="960840"/>
            <a:ext cx="212400" cy="263880"/>
          </a:xfrm>
          <a:prstGeom prst="rect">
            <a:avLst/>
          </a:prstGeom>
          <a:ln>
            <a:noFill/>
          </a:ln>
        </p:spPr>
      </p:pic>
      <p:sp>
        <p:nvSpPr>
          <p:cNvPr id="96" name="TextShape 1"/>
          <p:cNvSpPr txBox="1"/>
          <p:nvPr/>
        </p:nvSpPr>
        <p:spPr>
          <a:xfrm>
            <a:off x="482400" y="365760"/>
            <a:ext cx="4402080" cy="390600"/>
          </a:xfrm>
          <a:prstGeom prst="rect">
            <a:avLst/>
          </a:prstGeom>
        </p:spPr>
        <p:txBody>
          <a:bodyPr lIns="90000" rIns="90000" tIns="45000" bIns="45000"/>
          <a:p>
            <a:r>
              <a:rPr b="1" lang="en-US">
                <a:latin typeface="Droid Sans Fallback"/>
              </a:rPr>
              <a:t>Structure Of Computer Memory cont. </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7" name="" descr=""/>
          <p:cNvPicPr/>
          <p:nvPr/>
        </p:nvPicPr>
        <p:blipFill>
          <a:blip r:embed="rId1"/>
          <a:stretch>
            <a:fillRect/>
          </a:stretch>
        </p:blipFill>
        <p:spPr>
          <a:xfrm>
            <a:off x="360" y="182880"/>
            <a:ext cx="10079280" cy="666504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8" name="" descr=""/>
          <p:cNvPicPr/>
          <p:nvPr/>
        </p:nvPicPr>
        <p:blipFill>
          <a:blip r:embed="rId1"/>
          <a:stretch>
            <a:fillRect/>
          </a:stretch>
        </p:blipFill>
        <p:spPr>
          <a:xfrm>
            <a:off x="0" y="274320"/>
            <a:ext cx="10079280" cy="627156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9" name="" descr=""/>
          <p:cNvPicPr/>
          <p:nvPr/>
        </p:nvPicPr>
        <p:blipFill>
          <a:blip r:embed="rId1"/>
          <a:stretch>
            <a:fillRect/>
          </a:stretch>
        </p:blipFill>
        <p:spPr>
          <a:xfrm>
            <a:off x="56880" y="281520"/>
            <a:ext cx="10079280" cy="712476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0" name="" descr=""/>
          <p:cNvPicPr/>
          <p:nvPr/>
        </p:nvPicPr>
        <p:blipFill>
          <a:blip r:embed="rId1"/>
          <a:stretch>
            <a:fillRect/>
          </a:stretch>
        </p:blipFill>
        <p:spPr>
          <a:xfrm>
            <a:off x="0" y="499680"/>
            <a:ext cx="10079280" cy="702072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1" name="" descr=""/>
          <p:cNvPicPr/>
          <p:nvPr/>
        </p:nvPicPr>
        <p:blipFill>
          <a:blip r:embed="rId1"/>
          <a:stretch>
            <a:fillRect/>
          </a:stretch>
        </p:blipFill>
        <p:spPr>
          <a:xfrm>
            <a:off x="360" y="274320"/>
            <a:ext cx="10079280" cy="593820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2" name="" descr=""/>
          <p:cNvPicPr/>
          <p:nvPr/>
        </p:nvPicPr>
        <p:blipFill>
          <a:blip r:embed="rId1"/>
          <a:stretch>
            <a:fillRect/>
          </a:stretch>
        </p:blipFill>
        <p:spPr>
          <a:xfrm>
            <a:off x="1347480" y="213120"/>
            <a:ext cx="7156440" cy="710208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3" name="" descr=""/>
          <p:cNvPicPr/>
          <p:nvPr/>
        </p:nvPicPr>
        <p:blipFill>
          <a:blip r:embed="rId1"/>
          <a:stretch>
            <a:fillRect/>
          </a:stretch>
        </p:blipFill>
        <p:spPr>
          <a:xfrm>
            <a:off x="457200" y="640080"/>
            <a:ext cx="8595000" cy="6766200"/>
          </a:xfrm>
          <a:prstGeom prst="rect">
            <a:avLst/>
          </a:prstGeom>
          <a:ln>
            <a:noFill/>
          </a:ln>
        </p:spPr>
      </p:pic>
      <p:sp>
        <p:nvSpPr>
          <p:cNvPr id="104" name="TextShape 1"/>
          <p:cNvSpPr txBox="1"/>
          <p:nvPr/>
        </p:nvSpPr>
        <p:spPr>
          <a:xfrm>
            <a:off x="842400" y="274320"/>
            <a:ext cx="3063960" cy="346320"/>
          </a:xfrm>
          <a:prstGeom prst="rect">
            <a:avLst/>
          </a:prstGeom>
        </p:spPr>
        <p:txBody>
          <a:bodyPr lIns="90000" rIns="90000" tIns="45000" bIns="45000"/>
          <a:p>
            <a:r>
              <a:rPr b="1" lang="en-US">
                <a:latin typeface="Arial"/>
              </a:rPr>
              <a:t>How Function Works cont.</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4" name="" descr=""/>
          <p:cNvPicPr/>
          <p:nvPr/>
        </p:nvPicPr>
        <p:blipFill>
          <a:blip r:embed="rId1"/>
          <a:stretch>
            <a:fillRect/>
          </a:stretch>
        </p:blipFill>
        <p:spPr>
          <a:xfrm>
            <a:off x="56880" y="182880"/>
            <a:ext cx="9909720" cy="705888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5" name="" descr=""/>
          <p:cNvPicPr/>
          <p:nvPr/>
        </p:nvPicPr>
        <p:blipFill>
          <a:blip r:embed="rId1"/>
          <a:stretch>
            <a:fillRect/>
          </a:stretch>
        </p:blipFill>
        <p:spPr>
          <a:xfrm>
            <a:off x="56880" y="274320"/>
            <a:ext cx="9824400" cy="704808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6" name="" descr=""/>
          <p:cNvPicPr/>
          <p:nvPr/>
        </p:nvPicPr>
        <p:blipFill>
          <a:blip r:embed="rId1"/>
          <a:stretch>
            <a:fillRect/>
          </a:stretch>
        </p:blipFill>
        <p:spPr>
          <a:xfrm>
            <a:off x="0" y="182880"/>
            <a:ext cx="10079280" cy="709992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7" name="" descr=""/>
          <p:cNvPicPr/>
          <p:nvPr/>
        </p:nvPicPr>
        <p:blipFill>
          <a:blip r:embed="rId1"/>
          <a:stretch>
            <a:fillRect/>
          </a:stretch>
        </p:blipFill>
        <p:spPr>
          <a:xfrm>
            <a:off x="360" y="274320"/>
            <a:ext cx="10079280" cy="711288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8" name="" descr=""/>
          <p:cNvPicPr/>
          <p:nvPr/>
        </p:nvPicPr>
        <p:blipFill>
          <a:blip r:embed="rId1"/>
          <a:stretch>
            <a:fillRect/>
          </a:stretch>
        </p:blipFill>
        <p:spPr>
          <a:xfrm>
            <a:off x="56880" y="387720"/>
            <a:ext cx="10079280" cy="711000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9" name="" descr=""/>
          <p:cNvPicPr/>
          <p:nvPr/>
        </p:nvPicPr>
        <p:blipFill>
          <a:blip r:embed="rId1"/>
          <a:stretch>
            <a:fillRect/>
          </a:stretch>
        </p:blipFill>
        <p:spPr>
          <a:xfrm>
            <a:off x="360" y="0"/>
            <a:ext cx="10079280" cy="7290360"/>
          </a:xfrm>
          <a:prstGeom prst="rect">
            <a:avLst/>
          </a:prstGeom>
          <a:ln>
            <a:noFill/>
          </a:ln>
        </p:spPr>
      </p:pic>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0" name="" descr=""/>
          <p:cNvPicPr/>
          <p:nvPr/>
        </p:nvPicPr>
        <p:blipFill>
          <a:blip r:embed="rId1"/>
          <a:stretch>
            <a:fillRect/>
          </a:stretch>
        </p:blipFill>
        <p:spPr>
          <a:xfrm>
            <a:off x="360" y="182880"/>
            <a:ext cx="10079280" cy="695088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1" name="" descr=""/>
          <p:cNvPicPr/>
          <p:nvPr/>
        </p:nvPicPr>
        <p:blipFill>
          <a:blip r:embed="rId1"/>
          <a:stretch>
            <a:fillRect/>
          </a:stretch>
        </p:blipFill>
        <p:spPr>
          <a:xfrm>
            <a:off x="274320" y="1645920"/>
            <a:ext cx="9713520" cy="5212080"/>
          </a:xfrm>
          <a:prstGeom prst="rect">
            <a:avLst/>
          </a:prstGeom>
          <a:ln>
            <a:noFill/>
          </a:ln>
        </p:spPr>
      </p:pic>
      <p:sp>
        <p:nvSpPr>
          <p:cNvPr id="112" name="TextShape 1"/>
          <p:cNvSpPr txBox="1"/>
          <p:nvPr/>
        </p:nvSpPr>
        <p:spPr>
          <a:xfrm>
            <a:off x="260640" y="872640"/>
            <a:ext cx="3647880" cy="376920"/>
          </a:xfrm>
          <a:prstGeom prst="rect">
            <a:avLst/>
          </a:prstGeom>
        </p:spPr>
        <p:txBody>
          <a:bodyPr lIns="90000" rIns="90000" tIns="45000" bIns="45000"/>
          <a:p>
            <a:r>
              <a:rPr lang="en-US" sz="2000">
                <a:latin typeface="Arial"/>
              </a:rPr>
              <a:t>Memory Layout of C Programs</a:t>
            </a:r>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3" name="" descr=""/>
          <p:cNvPicPr/>
          <p:nvPr/>
        </p:nvPicPr>
        <p:blipFill>
          <a:blip r:embed="rId1"/>
          <a:stretch>
            <a:fillRect/>
          </a:stretch>
        </p:blipFill>
        <p:spPr>
          <a:xfrm>
            <a:off x="365760" y="1097280"/>
            <a:ext cx="9600840" cy="5536080"/>
          </a:xfrm>
          <a:prstGeom prst="rect">
            <a:avLst/>
          </a:prstGeom>
          <a:ln>
            <a:noFill/>
          </a:ln>
        </p:spPr>
      </p:pic>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4" name="" descr=""/>
          <p:cNvPicPr/>
          <p:nvPr/>
        </p:nvPicPr>
        <p:blipFill>
          <a:blip r:embed="rId1"/>
          <a:stretch>
            <a:fillRect/>
          </a:stretch>
        </p:blipFill>
        <p:spPr>
          <a:xfrm>
            <a:off x="0" y="647280"/>
            <a:ext cx="8777880" cy="3337920"/>
          </a:xfrm>
          <a:prstGeom prst="rect">
            <a:avLst/>
          </a:prstGeom>
          <a:ln>
            <a:noFill/>
          </a:ln>
        </p:spPr>
      </p:pic>
      <p:pic>
        <p:nvPicPr>
          <p:cNvPr id="115" name="" descr=""/>
          <p:cNvPicPr/>
          <p:nvPr/>
        </p:nvPicPr>
        <p:blipFill>
          <a:blip r:embed="rId2"/>
          <a:stretch>
            <a:fillRect/>
          </a:stretch>
        </p:blipFill>
        <p:spPr>
          <a:xfrm>
            <a:off x="128520" y="4114800"/>
            <a:ext cx="7734960" cy="335520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6" name="" descr=""/>
          <p:cNvPicPr/>
          <p:nvPr/>
        </p:nvPicPr>
        <p:blipFill>
          <a:blip r:embed="rId1"/>
          <a:stretch>
            <a:fillRect/>
          </a:stretch>
        </p:blipFill>
        <p:spPr>
          <a:xfrm>
            <a:off x="439920" y="591840"/>
            <a:ext cx="7515000" cy="2151000"/>
          </a:xfrm>
          <a:prstGeom prst="rect">
            <a:avLst/>
          </a:prstGeom>
          <a:ln>
            <a:noFill/>
          </a:ln>
        </p:spPr>
      </p:pic>
      <p:pic>
        <p:nvPicPr>
          <p:cNvPr id="117" name="" descr=""/>
          <p:cNvPicPr/>
          <p:nvPr/>
        </p:nvPicPr>
        <p:blipFill>
          <a:blip r:embed="rId2"/>
          <a:stretch>
            <a:fillRect/>
          </a:stretch>
        </p:blipFill>
        <p:spPr>
          <a:xfrm>
            <a:off x="426240" y="2732400"/>
            <a:ext cx="6888600" cy="1366200"/>
          </a:xfrm>
          <a:prstGeom prst="rect">
            <a:avLst/>
          </a:prstGeom>
          <a:ln>
            <a:noFill/>
          </a:ln>
        </p:spPr>
      </p:pic>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5" name="" descr=""/>
          <p:cNvPicPr/>
          <p:nvPr/>
        </p:nvPicPr>
        <p:blipFill>
          <a:blip r:embed="rId1"/>
          <a:stretch>
            <a:fillRect/>
          </a:stretch>
        </p:blipFill>
        <p:spPr>
          <a:xfrm>
            <a:off x="0" y="91440"/>
            <a:ext cx="10079280" cy="72622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8" name="" descr=""/>
          <p:cNvPicPr/>
          <p:nvPr/>
        </p:nvPicPr>
        <p:blipFill>
          <a:blip r:embed="rId1"/>
          <a:stretch>
            <a:fillRect/>
          </a:stretch>
        </p:blipFill>
        <p:spPr>
          <a:xfrm>
            <a:off x="91440" y="70920"/>
            <a:ext cx="10079280" cy="7426800"/>
          </a:xfrm>
          <a:prstGeom prst="rect">
            <a:avLst/>
          </a:prstGeom>
          <a:ln>
            <a:noFill/>
          </a:ln>
        </p:spPr>
      </p:pic>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9" name="" descr=""/>
          <p:cNvPicPr/>
          <p:nvPr/>
        </p:nvPicPr>
        <p:blipFill>
          <a:blip r:embed="rId1"/>
          <a:stretch>
            <a:fillRect/>
          </a:stretch>
        </p:blipFill>
        <p:spPr>
          <a:xfrm>
            <a:off x="70200" y="457200"/>
            <a:ext cx="10079280" cy="7013520"/>
          </a:xfrm>
          <a:prstGeom prst="rect">
            <a:avLst/>
          </a:prstGeom>
          <a:ln>
            <a:noFill/>
          </a:ln>
        </p:spPr>
      </p:pic>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0" name="" descr=""/>
          <p:cNvPicPr/>
          <p:nvPr/>
        </p:nvPicPr>
        <p:blipFill>
          <a:blip r:embed="rId1"/>
          <a:stretch>
            <a:fillRect/>
          </a:stretch>
        </p:blipFill>
        <p:spPr>
          <a:xfrm>
            <a:off x="360" y="182880"/>
            <a:ext cx="10079280" cy="7172640"/>
          </a:xfrm>
          <a:prstGeom prst="rect">
            <a:avLst/>
          </a:prstGeom>
          <a:ln>
            <a:noFill/>
          </a:ln>
        </p:spPr>
      </p:pic>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1" name="" descr=""/>
          <p:cNvPicPr/>
          <p:nvPr/>
        </p:nvPicPr>
        <p:blipFill>
          <a:blip r:embed="rId1"/>
          <a:stretch>
            <a:fillRect/>
          </a:stretch>
        </p:blipFill>
        <p:spPr>
          <a:xfrm>
            <a:off x="0" y="-27000"/>
            <a:ext cx="10079280" cy="7524720"/>
          </a:xfrm>
          <a:prstGeom prst="rect">
            <a:avLst/>
          </a:prstGeom>
          <a:ln>
            <a:noFill/>
          </a:ln>
        </p:spPr>
      </p:pic>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2" name="" descr=""/>
          <p:cNvPicPr/>
          <p:nvPr/>
        </p:nvPicPr>
        <p:blipFill>
          <a:blip r:embed="rId1"/>
          <a:stretch>
            <a:fillRect/>
          </a:stretch>
        </p:blipFill>
        <p:spPr>
          <a:xfrm>
            <a:off x="70200" y="274320"/>
            <a:ext cx="10079280" cy="6625800"/>
          </a:xfrm>
          <a:prstGeom prst="rect">
            <a:avLst/>
          </a:prstGeom>
          <a:ln>
            <a:noFill/>
          </a:ln>
        </p:spPr>
      </p:pic>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3" name="" descr=""/>
          <p:cNvPicPr/>
          <p:nvPr/>
        </p:nvPicPr>
        <p:blipFill>
          <a:blip r:embed="rId1"/>
          <a:stretch>
            <a:fillRect/>
          </a:stretch>
        </p:blipFill>
        <p:spPr>
          <a:xfrm>
            <a:off x="70200" y="56520"/>
            <a:ext cx="10079280" cy="7503120"/>
          </a:xfrm>
          <a:prstGeom prst="rect">
            <a:avLst/>
          </a:prstGeom>
          <a:ln>
            <a:noFill/>
          </a:ln>
        </p:spPr>
      </p:pic>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4" name="" descr=""/>
          <p:cNvPicPr/>
          <p:nvPr/>
        </p:nvPicPr>
        <p:blipFill>
          <a:blip r:embed="rId1"/>
          <a:stretch>
            <a:fillRect/>
          </a:stretch>
        </p:blipFill>
        <p:spPr>
          <a:xfrm>
            <a:off x="70200" y="274320"/>
            <a:ext cx="10079280" cy="7217280"/>
          </a:xfrm>
          <a:prstGeom prst="rect">
            <a:avLst/>
          </a:prstGeom>
          <a:ln>
            <a:noFill/>
          </a:ln>
        </p:spPr>
      </p:pic>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5" name="" descr=""/>
          <p:cNvPicPr/>
          <p:nvPr/>
        </p:nvPicPr>
        <p:blipFill>
          <a:blip r:embed="rId1"/>
          <a:stretch>
            <a:fillRect/>
          </a:stretch>
        </p:blipFill>
        <p:spPr>
          <a:xfrm>
            <a:off x="0" y="91440"/>
            <a:ext cx="10079280" cy="6996240"/>
          </a:xfrm>
          <a:prstGeom prst="rect">
            <a:avLst/>
          </a:prstGeom>
          <a:ln>
            <a:noFill/>
          </a:ln>
        </p:spPr>
      </p:pic>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 name="CustomShape 1"/>
          <p:cNvSpPr/>
          <p:nvPr/>
        </p:nvSpPr>
        <p:spPr>
          <a:xfrm>
            <a:off x="504000" y="301320"/>
            <a:ext cx="9071280" cy="1261800"/>
          </a:xfrm>
          <a:prstGeom prst="rect">
            <a:avLst/>
          </a:prstGeom>
          <a:noFill/>
          <a:ln>
            <a:noFill/>
          </a:ln>
        </p:spPr>
        <p:txBody>
          <a:bodyPr lIns="0" rIns="0" tIns="0" bIns="0" anchor="ctr"/>
          <a:p>
            <a:pPr algn="ctr">
              <a:lnSpc>
                <a:spcPct val="100000"/>
              </a:lnSpc>
              <a:buSzPct val="45000"/>
              <a:buFont typeface="Wingdings" charset="2"/>
              <a:buChar char=""/>
            </a:pPr>
            <a:r>
              <a:rPr lang="en-US" sz="4400">
                <a:solidFill>
                  <a:srgbClr val="000000"/>
                </a:solidFill>
                <a:latin typeface="Arial"/>
              </a:rPr>
              <a:t>why virtual memory?</a:t>
            </a:r>
            <a:endParaRPr/>
          </a:p>
        </p:txBody>
      </p:sp>
      <p:sp>
        <p:nvSpPr>
          <p:cNvPr id="127" name="CustomShape 2"/>
          <p:cNvSpPr/>
          <p:nvPr/>
        </p:nvSpPr>
        <p:spPr>
          <a:xfrm>
            <a:off x="504000" y="1769040"/>
            <a:ext cx="9071280" cy="4384080"/>
          </a:xfrm>
          <a:prstGeom prst="rect">
            <a:avLst/>
          </a:prstGeom>
          <a:noFill/>
          <a:ln>
            <a:noFill/>
          </a:ln>
        </p:spPr>
        <p:txBody>
          <a:bodyPr lIns="0" rIns="0" tIns="0" bIns="0"/>
          <a:p>
            <a:pPr>
              <a:lnSpc>
                <a:spcPct val="100000"/>
              </a:lnSpc>
              <a:buSzPct val="45000"/>
              <a:buFont typeface="Wingdings" charset="2"/>
              <a:buChar char=""/>
            </a:pPr>
            <a:r>
              <a:rPr lang="en-US" sz="3200">
                <a:solidFill>
                  <a:srgbClr val="000000"/>
                </a:solidFill>
                <a:latin typeface="Arial"/>
              </a:rPr>
              <a:t> </a:t>
            </a:r>
            <a:endParaRPr/>
          </a:p>
          <a:p>
            <a:pPr>
              <a:lnSpc>
                <a:spcPct val="100000"/>
              </a:lnSpc>
              <a:buSzPct val="45000"/>
              <a:buFont typeface="Wingdings" charset="2"/>
              <a:buChar char=""/>
            </a:pPr>
            <a:r>
              <a:rPr lang="en-US" sz="3200">
                <a:solidFill>
                  <a:srgbClr val="000000"/>
                </a:solidFill>
                <a:latin typeface="Arial"/>
              </a:rPr>
              <a:t>If you have a compiled binary, each function has a fixed address in memory and the assembly instructions to call functions have that address hardcoded. If virtual memory didn't exist, two programs couldn't be loaded into memory and run at the same time, because they'd potentially need to have different functions at the same physical address.</a:t>
            </a:r>
            <a:endParaRPr/>
          </a:p>
          <a:p>
            <a:pPr>
              <a:lnSpc>
                <a:spcPct val="100000"/>
              </a:lnSpc>
              <a:buSzPct val="45000"/>
              <a:buFont typeface="Wingdings" charset="2"/>
              <a:buChar char=""/>
            </a:pPr>
            <a:r>
              <a:rPr lang="en-US" sz="3200">
                <a:solidFill>
                  <a:srgbClr val="000000"/>
                </a:solidFill>
                <a:latin typeface="Arial"/>
              </a:rPr>
              <a:t>If two or more programs are running at the same time (or are being context-switched between) and use direct addresses, a memory error in one program (for example, reading a bad pointer) could destroy memory being used by the other process, taking down multiple programs due to a single crash.</a:t>
            </a:r>
            <a:endParaRPr/>
          </a:p>
          <a:p>
            <a:pPr>
              <a:lnSpc>
                <a:spcPct val="100000"/>
              </a:lnSpc>
              <a:buSzPct val="45000"/>
              <a:buFont typeface="Wingdings" charset="2"/>
              <a:buChar char=""/>
            </a:pPr>
            <a:r>
              <a:rPr lang="en-US" sz="3200">
                <a:solidFill>
                  <a:srgbClr val="000000"/>
                </a:solidFill>
                <a:latin typeface="Arial"/>
              </a:rPr>
              <a:t>On a similar note, there's a security issue where a process could read sensitive data in another program by guessing what physical address it would be located at and just reading it directly.</a:t>
            </a:r>
            <a:endParaRPr/>
          </a:p>
          <a:p>
            <a:pPr>
              <a:lnSpc>
                <a:spcPct val="100000"/>
              </a:lnSpc>
              <a:buSzPct val="45000"/>
              <a:buFont typeface="Wingdings" charset="2"/>
              <a:buChar char=""/>
            </a:pPr>
            <a:r>
              <a:rPr lang="en-US" sz="3200">
                <a:solidFill>
                  <a:srgbClr val="000000"/>
                </a:solidFill>
                <a:latin typeface="Arial"/>
              </a:rPr>
              <a:t>If you try to combat the two above issues by paging out all the memory for one process when switching to a second process, you incur a massive performance hit because you might have to page out all of memory.</a:t>
            </a:r>
            <a:endParaRPr/>
          </a:p>
          <a:p>
            <a:pPr>
              <a:lnSpc>
                <a:spcPct val="100000"/>
              </a:lnSpc>
              <a:buSzPct val="45000"/>
              <a:buFont typeface="Wingdings" charset="2"/>
              <a:buChar char=""/>
            </a:pPr>
            <a:r>
              <a:rPr lang="en-US" sz="3200">
                <a:solidFill>
                  <a:srgbClr val="000000"/>
                </a:solidFill>
                <a:latin typeface="Arial"/>
              </a:rPr>
              <a:t>Depending on the hardware, some memory addresses might be reserved for physical devices (for example, video RAM, external devices, etc.) If programs are compiled without knowing that those addresses are significant, they might physically break plugged-in devices by reading and writing to their memory. Worse, if that memory is read-only or write-only, the program might write bits to an address expecting them to stay there and then read back different values.</a:t>
            </a:r>
            <a:endParaRPr/>
          </a:p>
          <a:p>
            <a:pPr>
              <a:lnSpc>
                <a:spcPct val="100000"/>
              </a:lnSpc>
              <a:buSzPct val="45000"/>
              <a:buFont typeface="Wingdings" charset="2"/>
              <a:buChar char=""/>
            </a:pPr>
            <a:r>
              <a:rPr lang="en-US" sz="3200">
                <a:solidFill>
                  <a:srgbClr val="000000"/>
                </a:solidFill>
                <a:latin typeface="Arial"/>
              </a:rPr>
              <a:t> </a:t>
            </a:r>
            <a:endParaRPr/>
          </a:p>
        </p:txBody>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8" name="" descr=""/>
          <p:cNvPicPr/>
          <p:nvPr/>
        </p:nvPicPr>
        <p:blipFill>
          <a:blip r:embed="rId1"/>
          <a:stretch>
            <a:fillRect/>
          </a:stretch>
        </p:blipFill>
        <p:spPr>
          <a:xfrm>
            <a:off x="56880" y="469080"/>
            <a:ext cx="10079280" cy="7081920"/>
          </a:xfrm>
          <a:prstGeom prst="rect">
            <a:avLst/>
          </a:prstGeom>
          <a:ln>
            <a:noFill/>
          </a:ln>
        </p:spPr>
      </p:pic>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6" name="" descr=""/>
          <p:cNvPicPr/>
          <p:nvPr/>
        </p:nvPicPr>
        <p:blipFill>
          <a:blip r:embed="rId1"/>
          <a:stretch>
            <a:fillRect/>
          </a:stretch>
        </p:blipFill>
        <p:spPr>
          <a:xfrm>
            <a:off x="1371600" y="365760"/>
            <a:ext cx="6555600" cy="687168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9" name="" descr=""/>
          <p:cNvPicPr/>
          <p:nvPr/>
        </p:nvPicPr>
        <p:blipFill>
          <a:blip r:embed="rId1"/>
          <a:stretch>
            <a:fillRect/>
          </a:stretch>
        </p:blipFill>
        <p:spPr>
          <a:xfrm>
            <a:off x="0" y="269280"/>
            <a:ext cx="10079280" cy="7045560"/>
          </a:xfrm>
          <a:prstGeom prst="rect">
            <a:avLst/>
          </a:prstGeom>
          <a:ln>
            <a:noFill/>
          </a:ln>
        </p:spPr>
      </p:pic>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0" name="" descr=""/>
          <p:cNvPicPr/>
          <p:nvPr/>
        </p:nvPicPr>
        <p:blipFill>
          <a:blip r:embed="rId1"/>
          <a:stretch>
            <a:fillRect/>
          </a:stretch>
        </p:blipFill>
        <p:spPr>
          <a:xfrm>
            <a:off x="0" y="91440"/>
            <a:ext cx="10079280" cy="7498080"/>
          </a:xfrm>
          <a:prstGeom prst="rect">
            <a:avLst/>
          </a:prstGeom>
          <a:ln>
            <a:noFill/>
          </a:ln>
        </p:spPr>
      </p:pic>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1" name="" descr=""/>
          <p:cNvPicPr/>
          <p:nvPr/>
        </p:nvPicPr>
        <p:blipFill>
          <a:blip r:embed="rId1"/>
          <a:stretch>
            <a:fillRect/>
          </a:stretch>
        </p:blipFill>
        <p:spPr>
          <a:xfrm>
            <a:off x="56880" y="182880"/>
            <a:ext cx="10079280" cy="7138440"/>
          </a:xfrm>
          <a:prstGeom prst="rect">
            <a:avLst/>
          </a:prstGeom>
          <a:ln>
            <a:noFill/>
          </a:ln>
        </p:spPr>
      </p:pic>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2" name="" descr=""/>
          <p:cNvPicPr/>
          <p:nvPr/>
        </p:nvPicPr>
        <p:blipFill>
          <a:blip r:embed="rId1"/>
          <a:stretch>
            <a:fillRect/>
          </a:stretch>
        </p:blipFill>
        <p:spPr>
          <a:xfrm>
            <a:off x="457200" y="457200"/>
            <a:ext cx="9622080" cy="6719040"/>
          </a:xfrm>
          <a:prstGeom prst="rect">
            <a:avLst/>
          </a:prstGeom>
          <a:ln>
            <a:noFill/>
          </a:ln>
        </p:spPr>
      </p:pic>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3" name="" descr=""/>
          <p:cNvPicPr/>
          <p:nvPr/>
        </p:nvPicPr>
        <p:blipFill>
          <a:blip r:embed="rId1"/>
          <a:stretch>
            <a:fillRect/>
          </a:stretch>
        </p:blipFill>
        <p:spPr>
          <a:xfrm>
            <a:off x="81360" y="29880"/>
            <a:ext cx="10068120" cy="7559280"/>
          </a:xfrm>
          <a:prstGeom prst="rect">
            <a:avLst/>
          </a:prstGeom>
          <a:ln>
            <a:noFill/>
          </a:ln>
        </p:spPr>
      </p:pic>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4" name="" descr=""/>
          <p:cNvPicPr/>
          <p:nvPr/>
        </p:nvPicPr>
        <p:blipFill>
          <a:blip r:embed="rId1"/>
          <a:stretch>
            <a:fillRect/>
          </a:stretch>
        </p:blipFill>
        <p:spPr>
          <a:xfrm>
            <a:off x="0" y="10440"/>
            <a:ext cx="10079280" cy="7487280"/>
          </a:xfrm>
          <a:prstGeom prst="rect">
            <a:avLst/>
          </a:prstGeom>
          <a:ln>
            <a:noFill/>
          </a:ln>
        </p:spPr>
      </p:pic>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5" name="" descr=""/>
          <p:cNvPicPr/>
          <p:nvPr/>
        </p:nvPicPr>
        <p:blipFill>
          <a:blip r:embed="rId1"/>
          <a:stretch>
            <a:fillRect/>
          </a:stretch>
        </p:blipFill>
        <p:spPr>
          <a:xfrm>
            <a:off x="360" y="274320"/>
            <a:ext cx="10079280" cy="7271640"/>
          </a:xfrm>
          <a:prstGeom prst="rect">
            <a:avLst/>
          </a:prstGeom>
          <a:ln>
            <a:noFill/>
          </a:ln>
        </p:spPr>
      </p:pic>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6" name="" descr=""/>
          <p:cNvPicPr/>
          <p:nvPr/>
        </p:nvPicPr>
        <p:blipFill>
          <a:blip r:embed="rId1"/>
          <a:stretch>
            <a:fillRect/>
          </a:stretch>
        </p:blipFill>
        <p:spPr>
          <a:xfrm>
            <a:off x="0" y="91440"/>
            <a:ext cx="10012680" cy="7559280"/>
          </a:xfrm>
          <a:prstGeom prst="rect">
            <a:avLst/>
          </a:prstGeom>
          <a:ln>
            <a:noFill/>
          </a:ln>
        </p:spPr>
      </p:pic>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7" name="" descr=""/>
          <p:cNvPicPr/>
          <p:nvPr/>
        </p:nvPicPr>
        <p:blipFill>
          <a:blip r:embed="rId1"/>
          <a:stretch>
            <a:fillRect/>
          </a:stretch>
        </p:blipFill>
        <p:spPr>
          <a:xfrm>
            <a:off x="0" y="-37080"/>
            <a:ext cx="10079280" cy="7534800"/>
          </a:xfrm>
          <a:prstGeom prst="rect">
            <a:avLst/>
          </a:prstGeom>
          <a:ln>
            <a:noFill/>
          </a:ln>
        </p:spPr>
      </p:pic>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lang="en-US" sz="4400">
                <a:solidFill>
                  <a:srgbClr val="000000"/>
                </a:solidFill>
                <a:latin typeface="Arial"/>
              </a:rPr>
              <a:t>Volatile &amp; non-volatile memory?</a:t>
            </a:r>
            <a:endParaRPr/>
          </a:p>
        </p:txBody>
      </p:sp>
      <p:sp>
        <p:nvSpPr>
          <p:cNvPr id="139" name="CustomShape 2"/>
          <p:cNvSpPr/>
          <p:nvPr/>
        </p:nvSpPr>
        <p:spPr>
          <a:xfrm>
            <a:off x="504000" y="1769040"/>
            <a:ext cx="9071280" cy="4384080"/>
          </a:xfrm>
          <a:prstGeom prst="rect">
            <a:avLst/>
          </a:prstGeom>
          <a:noFill/>
          <a:ln>
            <a:noFill/>
          </a:ln>
        </p:spPr>
        <p:txBody>
          <a:bodyPr lIns="0" rIns="0" tIns="0" bIns="0"/>
          <a:p>
            <a:pPr>
              <a:lnSpc>
                <a:spcPct val="100000"/>
              </a:lnSpc>
              <a:buSzPct val="45000"/>
              <a:buFont typeface="Wingdings" charset="2"/>
              <a:buChar char=""/>
            </a:pPr>
            <a:r>
              <a:rPr lang="en-US" sz="3200">
                <a:solidFill>
                  <a:srgbClr val="000000"/>
                </a:solidFill>
                <a:latin typeface="Arial"/>
              </a:rPr>
              <a:t>?</a:t>
            </a:r>
            <a:endParaRPr/>
          </a:p>
        </p:txBody>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7" name="" descr=""/>
          <p:cNvPicPr/>
          <p:nvPr/>
        </p:nvPicPr>
        <p:blipFill>
          <a:blip r:embed="rId1"/>
          <a:stretch>
            <a:fillRect/>
          </a:stretch>
        </p:blipFill>
        <p:spPr>
          <a:xfrm>
            <a:off x="91440" y="731520"/>
            <a:ext cx="9143640" cy="633744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0" name="" descr=""/>
          <p:cNvPicPr/>
          <p:nvPr/>
        </p:nvPicPr>
        <p:blipFill>
          <a:blip r:embed="rId1"/>
          <a:stretch>
            <a:fillRect/>
          </a:stretch>
        </p:blipFill>
        <p:spPr>
          <a:xfrm>
            <a:off x="-78840" y="182880"/>
            <a:ext cx="10045440" cy="7559280"/>
          </a:xfrm>
          <a:prstGeom prst="rect">
            <a:avLst/>
          </a:prstGeom>
          <a:ln>
            <a:noFill/>
          </a:ln>
        </p:spPr>
      </p:pic>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1" name="" descr=""/>
          <p:cNvPicPr/>
          <p:nvPr/>
        </p:nvPicPr>
        <p:blipFill>
          <a:blip r:embed="rId1"/>
          <a:stretch>
            <a:fillRect/>
          </a:stretch>
        </p:blipFill>
        <p:spPr>
          <a:xfrm>
            <a:off x="12960" y="0"/>
            <a:ext cx="10066680" cy="7559280"/>
          </a:xfrm>
          <a:prstGeom prst="rect">
            <a:avLst/>
          </a:prstGeom>
          <a:ln>
            <a:noFill/>
          </a:ln>
        </p:spPr>
      </p:pic>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2" name="" descr=""/>
          <p:cNvPicPr/>
          <p:nvPr/>
        </p:nvPicPr>
        <p:blipFill>
          <a:blip r:embed="rId1"/>
          <a:stretch>
            <a:fillRect/>
          </a:stretch>
        </p:blipFill>
        <p:spPr>
          <a:xfrm>
            <a:off x="-91440" y="-360"/>
            <a:ext cx="10079280" cy="7315200"/>
          </a:xfrm>
          <a:prstGeom prst="rect">
            <a:avLst/>
          </a:prstGeom>
          <a:ln>
            <a:noFill/>
          </a:ln>
        </p:spPr>
      </p:pic>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3" name="" descr=""/>
          <p:cNvPicPr/>
          <p:nvPr/>
        </p:nvPicPr>
        <p:blipFill>
          <a:blip r:embed="rId1"/>
          <a:stretch>
            <a:fillRect/>
          </a:stretch>
        </p:blipFill>
        <p:spPr>
          <a:xfrm>
            <a:off x="0" y="360"/>
            <a:ext cx="9975960" cy="7559280"/>
          </a:xfrm>
          <a:prstGeom prst="rect">
            <a:avLst/>
          </a:prstGeom>
          <a:ln>
            <a:noFill/>
          </a:ln>
        </p:spPr>
      </p:pic>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4" name="" descr=""/>
          <p:cNvPicPr/>
          <p:nvPr/>
        </p:nvPicPr>
        <p:blipFill>
          <a:blip r:embed="rId1"/>
          <a:stretch>
            <a:fillRect/>
          </a:stretch>
        </p:blipFill>
        <p:spPr>
          <a:xfrm>
            <a:off x="-15120" y="0"/>
            <a:ext cx="9798840" cy="7559280"/>
          </a:xfrm>
          <a:prstGeom prst="rect">
            <a:avLst/>
          </a:prstGeom>
          <a:ln>
            <a:noFill/>
          </a:ln>
        </p:spPr>
      </p:pic>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5" name="" descr=""/>
          <p:cNvPicPr/>
          <p:nvPr/>
        </p:nvPicPr>
        <p:blipFill>
          <a:blip r:embed="rId1"/>
          <a:stretch>
            <a:fillRect/>
          </a:stretch>
        </p:blipFill>
        <p:spPr>
          <a:xfrm>
            <a:off x="161640" y="91440"/>
            <a:ext cx="9804960" cy="7559280"/>
          </a:xfrm>
          <a:prstGeom prst="rect">
            <a:avLst/>
          </a:prstGeom>
          <a:ln>
            <a:noFill/>
          </a:ln>
        </p:spPr>
      </p:pic>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6" name="" descr=""/>
          <p:cNvPicPr/>
          <p:nvPr/>
        </p:nvPicPr>
        <p:blipFill>
          <a:blip r:embed="rId1"/>
          <a:stretch>
            <a:fillRect/>
          </a:stretch>
        </p:blipFill>
        <p:spPr>
          <a:xfrm>
            <a:off x="0" y="144360"/>
            <a:ext cx="10079280" cy="7415280"/>
          </a:xfrm>
          <a:prstGeom prst="rect">
            <a:avLst/>
          </a:prstGeom>
          <a:ln>
            <a:noFill/>
          </a:ln>
        </p:spPr>
      </p:pic>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7" name="" descr=""/>
          <p:cNvPicPr/>
          <p:nvPr/>
        </p:nvPicPr>
        <p:blipFill>
          <a:blip r:embed="rId1"/>
          <a:stretch>
            <a:fillRect/>
          </a:stretch>
        </p:blipFill>
        <p:spPr>
          <a:xfrm>
            <a:off x="66600" y="121320"/>
            <a:ext cx="10060200" cy="7559280"/>
          </a:xfrm>
          <a:prstGeom prst="rect">
            <a:avLst/>
          </a:prstGeom>
          <a:ln>
            <a:noFill/>
          </a:ln>
        </p:spPr>
      </p:pic>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8" name="" descr=""/>
          <p:cNvPicPr/>
          <p:nvPr/>
        </p:nvPicPr>
        <p:blipFill>
          <a:blip r:embed="rId1"/>
          <a:stretch>
            <a:fillRect/>
          </a:stretch>
        </p:blipFill>
        <p:spPr>
          <a:xfrm>
            <a:off x="0" y="0"/>
            <a:ext cx="10079280" cy="7513920"/>
          </a:xfrm>
          <a:prstGeom prst="rect">
            <a:avLst/>
          </a:prstGeom>
          <a:ln>
            <a:noFill/>
          </a:ln>
        </p:spPr>
      </p:pic>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9" name="" descr=""/>
          <p:cNvPicPr/>
          <p:nvPr/>
        </p:nvPicPr>
        <p:blipFill>
          <a:blip r:embed="rId1"/>
          <a:stretch>
            <a:fillRect/>
          </a:stretch>
        </p:blipFill>
        <p:spPr>
          <a:xfrm>
            <a:off x="360" y="150120"/>
            <a:ext cx="10079280" cy="7530480"/>
          </a:xfrm>
          <a:prstGeom prst="rect">
            <a:avLst/>
          </a:prstGeom>
          <a:ln>
            <a:noFill/>
          </a:ln>
        </p:spPr>
      </p:pic>
    </p:spTree>
  </p:cSld>
  <p:timing>
    <p:tnLst>
      <p:par>
        <p:cTn id="137" dur="indefinite" restart="never" nodeType="tmRoot">
          <p:childTnLst>
            <p:seq>
              <p:cTn id="13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8" name="" descr=""/>
          <p:cNvPicPr/>
          <p:nvPr/>
        </p:nvPicPr>
        <p:blipFill>
          <a:blip r:embed="rId1"/>
          <a:stretch>
            <a:fillRect/>
          </a:stretch>
        </p:blipFill>
        <p:spPr>
          <a:xfrm>
            <a:off x="360" y="940320"/>
            <a:ext cx="10079280" cy="454572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0" name="" descr=""/>
          <p:cNvPicPr/>
          <p:nvPr/>
        </p:nvPicPr>
        <p:blipFill>
          <a:blip r:embed="rId1"/>
          <a:stretch>
            <a:fillRect/>
          </a:stretch>
        </p:blipFill>
        <p:spPr>
          <a:xfrm>
            <a:off x="360" y="0"/>
            <a:ext cx="10079280" cy="7432560"/>
          </a:xfrm>
          <a:prstGeom prst="rect">
            <a:avLst/>
          </a:prstGeom>
          <a:ln>
            <a:noFill/>
          </a:ln>
        </p:spPr>
      </p:pic>
    </p:spTree>
  </p:cSld>
  <p:timing>
    <p:tnLst>
      <p:par>
        <p:cTn id="139" dur="indefinite" restart="never" nodeType="tmRoot">
          <p:childTnLst>
            <p:seq>
              <p:cTn id="140"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1" name="" descr=""/>
          <p:cNvPicPr/>
          <p:nvPr/>
        </p:nvPicPr>
        <p:blipFill>
          <a:blip r:embed="rId1"/>
          <a:stretch>
            <a:fillRect/>
          </a:stretch>
        </p:blipFill>
        <p:spPr>
          <a:xfrm>
            <a:off x="159840" y="121320"/>
            <a:ext cx="9623880" cy="7368120"/>
          </a:xfrm>
          <a:prstGeom prst="rect">
            <a:avLst/>
          </a:prstGeom>
          <a:ln>
            <a:noFill/>
          </a:ln>
        </p:spPr>
      </p:pic>
    </p:spTree>
  </p:cSld>
  <p:timing>
    <p:tnLst>
      <p:par>
        <p:cTn id="141" dur="indefinite" restart="never" nodeType="tmRoot">
          <p:childTnLst>
            <p:seq>
              <p:cTn id="142"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2" name="" descr=""/>
          <p:cNvPicPr/>
          <p:nvPr/>
        </p:nvPicPr>
        <p:blipFill>
          <a:blip r:embed="rId1"/>
          <a:stretch>
            <a:fillRect/>
          </a:stretch>
        </p:blipFill>
        <p:spPr>
          <a:xfrm>
            <a:off x="0" y="409320"/>
            <a:ext cx="10079280" cy="3522240"/>
          </a:xfrm>
          <a:prstGeom prst="rect">
            <a:avLst/>
          </a:prstGeom>
          <a:ln>
            <a:noFill/>
          </a:ln>
        </p:spPr>
      </p:pic>
    </p:spTree>
  </p:cSld>
  <p:timing>
    <p:tnLst>
      <p:par>
        <p:cTn id="143" dur="indefinite" restart="never" nodeType="tmRoot">
          <p:childTnLst>
            <p:seq>
              <p:cTn id="144"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3" name="" descr=""/>
          <p:cNvPicPr/>
          <p:nvPr/>
        </p:nvPicPr>
        <p:blipFill>
          <a:blip r:embed="rId1"/>
          <a:stretch>
            <a:fillRect/>
          </a:stretch>
        </p:blipFill>
        <p:spPr>
          <a:xfrm>
            <a:off x="2743200" y="610200"/>
            <a:ext cx="4475160" cy="761040"/>
          </a:xfrm>
          <a:prstGeom prst="rect">
            <a:avLst/>
          </a:prstGeom>
          <a:ln>
            <a:noFill/>
          </a:ln>
        </p:spPr>
      </p:pic>
      <p:sp>
        <p:nvSpPr>
          <p:cNvPr id="154" name="CustomShape 1"/>
          <p:cNvSpPr/>
          <p:nvPr/>
        </p:nvSpPr>
        <p:spPr>
          <a:xfrm>
            <a:off x="640080" y="1645920"/>
            <a:ext cx="8777880" cy="4441320"/>
          </a:xfrm>
          <a:prstGeom prst="rect">
            <a:avLst/>
          </a:prstGeom>
          <a:noFill/>
          <a:ln>
            <a:noFill/>
          </a:ln>
        </p:spPr>
        <p:txBody>
          <a:bodyPr lIns="90000" rIns="90000" tIns="45000" bIns="45000"/>
          <a:p>
            <a:r>
              <a:rPr lang="en-US">
                <a:solidFill>
                  <a:srgbClr val="000000"/>
                </a:solidFill>
                <a:latin typeface="Arial"/>
              </a:rPr>
              <a:t>**Memory-mapped IO vs Port-mapped IO</a:t>
            </a:r>
            <a:endParaRPr/>
          </a:p>
          <a:p>
            <a:endParaRPr/>
          </a:p>
          <a:p>
            <a:r>
              <a:rPr lang="en-US">
                <a:solidFill>
                  <a:srgbClr val="000000"/>
                </a:solidFill>
                <a:latin typeface="Arial"/>
              </a:rPr>
              <a:t>Microprocessors normally use two methods to connect external devices: memory mapped or port mapped I/O. However, as far as the peripheral is concerned, both methods are really identical.</a:t>
            </a:r>
            <a:endParaRPr/>
          </a:p>
          <a:p>
            <a:endParaRPr/>
          </a:p>
          <a:p>
            <a:r>
              <a:rPr lang="en-US">
                <a:solidFill>
                  <a:srgbClr val="000000"/>
                </a:solidFill>
                <a:latin typeface="Arial"/>
              </a:rPr>
              <a:t>Memory mapped I/O is mapped into the same address space as program memory and/or user memory, and is accessed in the same way.</a:t>
            </a:r>
            <a:endParaRPr/>
          </a:p>
          <a:p>
            <a:endParaRPr/>
          </a:p>
          <a:p>
            <a:r>
              <a:rPr lang="en-US">
                <a:solidFill>
                  <a:srgbClr val="000000"/>
                </a:solidFill>
                <a:latin typeface="Arial"/>
              </a:rPr>
              <a:t>Port mapped I/O uses a separate, dedicated address space and is accessed via a dedicated set of microprocessor instructions.</a:t>
            </a:r>
            <a:endParaRPr/>
          </a:p>
          <a:p>
            <a:endParaRPr/>
          </a:p>
          <a:p>
            <a:endParaRPr/>
          </a:p>
          <a:p>
            <a:endParaRPr/>
          </a:p>
          <a:p>
            <a:endParaRPr/>
          </a:p>
          <a:p>
            <a:r>
              <a:rPr i="1" lang="en-US">
                <a:solidFill>
                  <a:srgbClr val="000000"/>
                </a:solidFill>
                <a:latin typeface="Arial"/>
              </a:rPr>
              <a:t>4708 SOC System Memory Map</a:t>
            </a:r>
            <a:endParaRPr/>
          </a:p>
          <a:p>
            <a:endParaRPr/>
          </a:p>
        </p:txBody>
      </p:sp>
    </p:spTree>
  </p:cSld>
  <p:timing>
    <p:tnLst>
      <p:par>
        <p:cTn id="145" dur="indefinite" restart="never" nodeType="tmRoot">
          <p:childTnLst>
            <p:seq>
              <p:cTn id="146"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9" name="" descr=""/>
          <p:cNvPicPr/>
          <p:nvPr/>
        </p:nvPicPr>
        <p:blipFill>
          <a:blip r:embed="rId1"/>
          <a:stretch>
            <a:fillRect/>
          </a:stretch>
        </p:blipFill>
        <p:spPr>
          <a:xfrm>
            <a:off x="0" y="365760"/>
            <a:ext cx="10079280" cy="670500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0" name="" descr=""/>
          <p:cNvPicPr/>
          <p:nvPr/>
        </p:nvPicPr>
        <p:blipFill>
          <a:blip r:embed="rId1"/>
          <a:stretch>
            <a:fillRect/>
          </a:stretch>
        </p:blipFill>
        <p:spPr>
          <a:xfrm>
            <a:off x="56880" y="461160"/>
            <a:ext cx="9726840" cy="685008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